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248" autoAdjust="0"/>
  </p:normalViewPr>
  <p:slideViewPr>
    <p:cSldViewPr snapToGrid="0">
      <p:cViewPr varScale="1">
        <p:scale>
          <a:sx n="78" d="100"/>
          <a:sy n="78" d="100"/>
        </p:scale>
        <p:origin x="7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C5D0C-DF9A-449C-9667-C326838B200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6DB71-1450-4D70-9782-4ED10E33C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782F12-D4EE-CB36-FBB1-0B629FF7290A}"/>
              </a:ext>
            </a:extLst>
          </p:cNvPr>
          <p:cNvSpPr/>
          <p:nvPr/>
        </p:nvSpPr>
        <p:spPr>
          <a:xfrm>
            <a:off x="3969834" y="506721"/>
            <a:ext cx="3936381" cy="71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اختار صورة تحويل الاموال عن طريق البنك </a:t>
            </a:r>
            <a:endParaRPr lang="en-US" dirty="0"/>
          </a:p>
        </p:txBody>
      </p:sp>
      <p:pic>
        <p:nvPicPr>
          <p:cNvPr id="1026" name="Picture 2" descr="هادي ود البورت - تتواصل أخبار الأمارت المفرحة قلنا اليوم... | Facebook">
            <a:extLst>
              <a:ext uri="{FF2B5EF4-FFF2-40B4-BE49-F238E27FC236}">
                <a16:creationId xmlns:a16="http://schemas.microsoft.com/office/drawing/2014/main" id="{B338A62B-1750-872D-FB21-90AE17F22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789471"/>
            <a:ext cx="2228327" cy="386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لهاتف المحمول الدفع بواسطة الهاتف النقال التجارة الإلكترونية ، الدفع  السريع عن طريق بطاقة الائتمان, أداة, نص, توزيع ورق png">
            <a:extLst>
              <a:ext uri="{FF2B5EF4-FFF2-40B4-BE49-F238E27FC236}">
                <a16:creationId xmlns:a16="http://schemas.microsoft.com/office/drawing/2014/main" id="{0A4AF569-690E-5EF6-38DF-481BCFD07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411" y="1986116"/>
            <a:ext cx="3102819" cy="347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35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17</cp:revision>
  <dcterms:created xsi:type="dcterms:W3CDTF">2023-06-15T05:18:53Z</dcterms:created>
  <dcterms:modified xsi:type="dcterms:W3CDTF">2024-01-22T16:36:25Z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