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21" autoAdjust="0"/>
    <p:restoredTop sz="94248" autoAdjust="0"/>
  </p:normalViewPr>
  <p:slideViewPr>
    <p:cSldViewPr snapToGrid="0">
      <p:cViewPr varScale="1">
        <p:scale>
          <a:sx n="78" d="100"/>
          <a:sy n="78" d="100"/>
        </p:scale>
        <p:origin x="74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C5D0C-DF9A-449C-9667-C326838B2009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6DB71-1450-4D70-9782-4ED10E33C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315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51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331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00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091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8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31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57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33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8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86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07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90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9936F-FCCC-4BC1-993D-12843274B94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43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B782F12-D4EE-CB36-FBB1-0B629FF7290A}"/>
              </a:ext>
            </a:extLst>
          </p:cNvPr>
          <p:cNvSpPr/>
          <p:nvPr/>
        </p:nvSpPr>
        <p:spPr>
          <a:xfrm>
            <a:off x="3969834" y="506721"/>
            <a:ext cx="3936381" cy="7136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/>
              <a:t>اختار صورة تحويل الاموال عن طريق البنك </a:t>
            </a:r>
            <a:endParaRPr lang="en-US" dirty="0"/>
          </a:p>
        </p:txBody>
      </p:sp>
      <p:pic>
        <p:nvPicPr>
          <p:cNvPr id="1026" name="Picture 2" descr="هادي ود البورت - تتواصل أخبار الأمارت المفرحة قلنا اليوم... | Facebook">
            <a:extLst>
              <a:ext uri="{FF2B5EF4-FFF2-40B4-BE49-F238E27FC236}">
                <a16:creationId xmlns:a16="http://schemas.microsoft.com/office/drawing/2014/main" id="{B338A62B-1750-872D-FB21-90AE17F229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1789471"/>
            <a:ext cx="2228327" cy="3864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الهاتف المحمول الدفع بواسطة الهاتف النقال التجارة الإلكترونية ، الدفع  السريع عن طريق بطاقة الائتمان, أداة, نص, توزيع ورق png">
            <a:extLst>
              <a:ext uri="{FF2B5EF4-FFF2-40B4-BE49-F238E27FC236}">
                <a16:creationId xmlns:a16="http://schemas.microsoft.com/office/drawing/2014/main" id="{0A4AF569-690E-5EF6-38DF-481BCFD07E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411" y="1986116"/>
            <a:ext cx="3102819" cy="3470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6353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faultSectionNames xmlns="0860e916-1933-4f54-bf75-902e7a9d18bb" xsi:nil="true"/>
    <Has_Teacher_Only_SectionGroup xmlns="0860e916-1933-4f54-bf75-902e7a9d18bb" xsi:nil="true"/>
    <NotebookType xmlns="0860e916-1933-4f54-bf75-902e7a9d18bb" xsi:nil="true"/>
    <Is_Collaboration_Space_Locked xmlns="0860e916-1933-4f54-bf75-902e7a9d18bb" xsi:nil="true"/>
    <_activity xmlns="0860e916-1933-4f54-bf75-902e7a9d18bb" xsi:nil="true"/>
    <FolderType xmlns="0860e916-1933-4f54-bf75-902e7a9d18bb" xsi:nil="true"/>
    <Owner xmlns="0860e916-1933-4f54-bf75-902e7a9d18bb">
      <UserInfo>
        <DisplayName/>
        <AccountId xsi:nil="true"/>
        <AccountType/>
      </UserInfo>
    </Owner>
    <Teachers xmlns="0860e916-1933-4f54-bf75-902e7a9d18bb">
      <UserInfo>
        <DisplayName/>
        <AccountId xsi:nil="true"/>
        <AccountType/>
      </UserInfo>
    </Teachers>
    <Distribution_Groups xmlns="0860e916-1933-4f54-bf75-902e7a9d18bb" xsi:nil="true"/>
    <Invited_Teachers xmlns="0860e916-1933-4f54-bf75-902e7a9d18bb" xsi:nil="true"/>
    <IsNotebookLocked xmlns="0860e916-1933-4f54-bf75-902e7a9d18bb" xsi:nil="true"/>
    <AppVersion xmlns="0860e916-1933-4f54-bf75-902e7a9d18bb" xsi:nil="true"/>
    <TeamsChannelId xmlns="0860e916-1933-4f54-bf75-902e7a9d18bb" xsi:nil="true"/>
    <Invited_Students xmlns="0860e916-1933-4f54-bf75-902e7a9d18bb" xsi:nil="true"/>
    <Templates xmlns="0860e916-1933-4f54-bf75-902e7a9d18bb" xsi:nil="true"/>
    <Self_Registration_Enabled xmlns="0860e916-1933-4f54-bf75-902e7a9d18bb" xsi:nil="true"/>
    <CultureName xmlns="0860e916-1933-4f54-bf75-902e7a9d18bb" xsi:nil="true"/>
    <Students xmlns="0860e916-1933-4f54-bf75-902e7a9d18bb">
      <UserInfo>
        <DisplayName/>
        <AccountId xsi:nil="true"/>
        <AccountType/>
      </UserInfo>
    </Students>
    <LMS_Mappings xmlns="0860e916-1933-4f54-bf75-902e7a9d18bb" xsi:nil="true"/>
    <Math_Settings xmlns="0860e916-1933-4f54-bf75-902e7a9d18bb" xsi:nil="true"/>
    <Student_Groups xmlns="0860e916-1933-4f54-bf75-902e7a9d18bb">
      <UserInfo>
        <DisplayName/>
        <AccountId xsi:nil="true"/>
        <AccountType/>
      </UserInfo>
    </Student_Group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35" ma:contentTypeDescription="Create a new document." ma:contentTypeScope="" ma:versionID="2ddfac1e7fef6f9eac1388f6f20497de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576f1197e9d1da43de699ee67ed933dc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_activity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2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3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5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3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35" nillable="true" ma:displayName="Tags" ma:internalName="MediaServiceAutoTags" ma:readOnly="true">
      <xsd:simpleType>
        <xsd:restriction base="dms:Text"/>
      </xsd:simpleType>
    </xsd:element>
    <xsd:element name="MediaServiceDateTaken" ma:index="36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40" nillable="true" ma:displayName="Length (seconds)" ma:internalName="MediaLengthInSeconds" ma:readOnly="true">
      <xsd:simpleType>
        <xsd:restriction base="dms:Unknown"/>
      </xsd:simpleType>
    </xsd:element>
    <xsd:element name="_activity" ma:index="41" nillable="true" ma:displayName="_activity" ma:hidden="true" ma:internalName="_activity">
      <xsd:simpleType>
        <xsd:restriction base="dms:Note"/>
      </xsd:simpleType>
    </xsd:element>
    <xsd:element name="MediaServiceSearchProperties" ma:index="4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3B7C58-FF97-49DE-81B2-B1FEEBA57D45}">
  <ds:schemaRefs>
    <ds:schemaRef ds:uri="http://schemas.microsoft.com/office/2006/metadata/properties"/>
    <ds:schemaRef ds:uri="0860e916-1933-4f54-bf75-902e7a9d18b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1803469-1359-4921-b8b2-4aa11e6de6e4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B0FA152-9829-4567-AB4E-4EA18F0D77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2C7810-CDFF-4E39-A431-ABE5F7E834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7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AYSHA SAEED HAMAD AL SHAMSI</dc:creator>
  <cp:lastModifiedBy>aisha alshamsi</cp:lastModifiedBy>
  <cp:revision>17</cp:revision>
  <dcterms:created xsi:type="dcterms:W3CDTF">2023-06-15T05:18:53Z</dcterms:created>
  <dcterms:modified xsi:type="dcterms:W3CDTF">2024-01-22T16:36:25Z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